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32B7-29FE-46AE-801F-E766CAF40654}" type="datetimeFigureOut">
              <a:rPr lang="lt-LT" smtClean="0"/>
              <a:t>2022-01-14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6099-68C0-408E-8935-B5B742F18A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7215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32B7-29FE-46AE-801F-E766CAF40654}" type="datetimeFigureOut">
              <a:rPr lang="lt-LT" smtClean="0"/>
              <a:t>2022-01-14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6099-68C0-408E-8935-B5B742F18A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9373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32B7-29FE-46AE-801F-E766CAF40654}" type="datetimeFigureOut">
              <a:rPr lang="lt-LT" smtClean="0"/>
              <a:t>2022-01-14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6099-68C0-408E-8935-B5B742F18A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5329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32B7-29FE-46AE-801F-E766CAF40654}" type="datetimeFigureOut">
              <a:rPr lang="lt-LT" smtClean="0"/>
              <a:t>2022-01-14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6099-68C0-408E-8935-B5B742F18A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6320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32B7-29FE-46AE-801F-E766CAF40654}" type="datetimeFigureOut">
              <a:rPr lang="lt-LT" smtClean="0"/>
              <a:t>2022-01-14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6099-68C0-408E-8935-B5B742F18A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9523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32B7-29FE-46AE-801F-E766CAF40654}" type="datetimeFigureOut">
              <a:rPr lang="lt-LT" smtClean="0"/>
              <a:t>2022-01-14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6099-68C0-408E-8935-B5B742F18A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9291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32B7-29FE-46AE-801F-E766CAF40654}" type="datetimeFigureOut">
              <a:rPr lang="lt-LT" smtClean="0"/>
              <a:t>2022-01-14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6099-68C0-408E-8935-B5B742F18A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2586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32B7-29FE-46AE-801F-E766CAF40654}" type="datetimeFigureOut">
              <a:rPr lang="lt-LT" smtClean="0"/>
              <a:t>2022-01-14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6099-68C0-408E-8935-B5B742F18A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1974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32B7-29FE-46AE-801F-E766CAF40654}" type="datetimeFigureOut">
              <a:rPr lang="lt-LT" smtClean="0"/>
              <a:t>2022-01-14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6099-68C0-408E-8935-B5B742F18A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1530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32B7-29FE-46AE-801F-E766CAF40654}" type="datetimeFigureOut">
              <a:rPr lang="lt-LT" smtClean="0"/>
              <a:t>2022-01-14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6099-68C0-408E-8935-B5B742F18A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4367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32B7-29FE-46AE-801F-E766CAF40654}" type="datetimeFigureOut">
              <a:rPr lang="lt-LT" smtClean="0"/>
              <a:t>2022-01-14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6099-68C0-408E-8935-B5B742F18A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18972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B32B7-29FE-46AE-801F-E766CAF40654}" type="datetimeFigureOut">
              <a:rPr lang="lt-LT" smtClean="0"/>
              <a:t>2022-01-14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36099-68C0-408E-8935-B5B742F18A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5993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87168" y="982561"/>
            <a:ext cx="6714788" cy="5036090"/>
          </a:xfrm>
        </p:spPr>
      </p:pic>
    </p:spTree>
    <p:extLst>
      <p:ext uri="{BB962C8B-B14F-4D97-AF65-F5344CB8AC3E}">
        <p14:creationId xmlns:p14="http://schemas.microsoft.com/office/powerpoint/2010/main" val="656167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3" r="22248"/>
          <a:stretch/>
        </p:blipFill>
        <p:spPr>
          <a:xfrm rot="5400000">
            <a:off x="2990518" y="-372285"/>
            <a:ext cx="6196828" cy="7473424"/>
          </a:xfrm>
        </p:spPr>
      </p:pic>
    </p:spTree>
    <p:extLst>
      <p:ext uri="{BB962C8B-B14F-4D97-AF65-F5344CB8AC3E}">
        <p14:creationId xmlns:p14="http://schemas.microsoft.com/office/powerpoint/2010/main" val="4028847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80278" y="973618"/>
            <a:ext cx="6484303" cy="4863226"/>
          </a:xfrm>
        </p:spPr>
      </p:pic>
    </p:spTree>
    <p:extLst>
      <p:ext uri="{BB962C8B-B14F-4D97-AF65-F5344CB8AC3E}">
        <p14:creationId xmlns:p14="http://schemas.microsoft.com/office/powerpoint/2010/main" val="150125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8659" y="902987"/>
            <a:ext cx="6805730" cy="5104296"/>
          </a:xfrm>
        </p:spPr>
      </p:pic>
    </p:spTree>
    <p:extLst>
      <p:ext uri="{BB962C8B-B14F-4D97-AF65-F5344CB8AC3E}">
        <p14:creationId xmlns:p14="http://schemas.microsoft.com/office/powerpoint/2010/main" val="182650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957" y="0"/>
            <a:ext cx="4206888" cy="6779447"/>
          </a:xfrm>
        </p:spPr>
      </p:pic>
    </p:spTree>
    <p:extLst>
      <p:ext uri="{BB962C8B-B14F-4D97-AF65-F5344CB8AC3E}">
        <p14:creationId xmlns:p14="http://schemas.microsoft.com/office/powerpoint/2010/main" val="3452639399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Plačiaekranė</PresentationFormat>
  <Paragraphs>0</Paragraphs>
  <Slides>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„Office“ tema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Mokytojas</dc:creator>
  <cp:lastModifiedBy>Mokytojas</cp:lastModifiedBy>
  <cp:revision>1</cp:revision>
  <dcterms:created xsi:type="dcterms:W3CDTF">2022-01-14T11:42:40Z</dcterms:created>
  <dcterms:modified xsi:type="dcterms:W3CDTF">2022-01-14T11:43:16Z</dcterms:modified>
</cp:coreProperties>
</file>