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62" r:id="rId4"/>
    <p:sldId id="259" r:id="rId5"/>
    <p:sldId id="258" r:id="rId6"/>
    <p:sldId id="266" r:id="rId7"/>
    <p:sldId id="257" r:id="rId8"/>
    <p:sldId id="263" r:id="rId9"/>
    <p:sldId id="265" r:id="rId10"/>
    <p:sldId id="261" r:id="rId11"/>
    <p:sldId id="264" r:id="rId12"/>
  </p:sldIdLst>
  <p:sldSz cx="6840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002"/>
    <p:restoredTop sz="86413"/>
  </p:normalViewPr>
  <p:slideViewPr>
    <p:cSldViewPr snapToGrid="0">
      <p:cViewPr>
        <p:scale>
          <a:sx n="82" d="100"/>
          <a:sy n="82" d="100"/>
        </p:scale>
        <p:origin x="1776" y="-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7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ABA77-7572-034A-9C9E-FD31B0B4B518}" type="datetimeFigureOut">
              <a:rPr lang="en-LT" smtClean="0"/>
              <a:t>2022-11-28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5838" y="1143000"/>
            <a:ext cx="2346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59FFC-A2D4-4C41-AF33-B0DDFED0630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02241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59FFC-A2D4-4C41-AF33-B0DDFED06305}" type="slidenum">
              <a:rPr lang="en-LT" smtClean="0"/>
              <a:t>1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1556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472842"/>
            <a:ext cx="5814457" cy="3133172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4726842"/>
            <a:ext cx="5130404" cy="2172804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B25-2074-DD4C-A2C8-61723E9A5359}" type="datetimeFigureOut">
              <a:rPr lang="en-LT" smtClean="0"/>
              <a:t>2022-11-28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CA6-FB1F-7A4F-921F-88E57A686FF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07962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B25-2074-DD4C-A2C8-61723E9A5359}" type="datetimeFigureOut">
              <a:rPr lang="en-LT" smtClean="0"/>
              <a:t>2022-11-28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CA6-FB1F-7A4F-921F-88E57A686FF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6936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479142"/>
            <a:ext cx="1474991" cy="762669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479142"/>
            <a:ext cx="4339466" cy="762669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B25-2074-DD4C-A2C8-61723E9A5359}" type="datetimeFigureOut">
              <a:rPr lang="en-LT" smtClean="0"/>
              <a:t>2022-11-28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CA6-FB1F-7A4F-921F-88E57A686FF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2673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B25-2074-DD4C-A2C8-61723E9A5359}" type="datetimeFigureOut">
              <a:rPr lang="en-LT" smtClean="0"/>
              <a:t>2022-11-28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CA6-FB1F-7A4F-921F-88E57A686FF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4358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243638"/>
            <a:ext cx="5899964" cy="3743557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6022610"/>
            <a:ext cx="5899964" cy="1968648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B25-2074-DD4C-A2C8-61723E9A5359}" type="datetimeFigureOut">
              <a:rPr lang="en-LT" smtClean="0"/>
              <a:t>2022-11-28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CA6-FB1F-7A4F-921F-88E57A686FF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0350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2395710"/>
            <a:ext cx="2907229" cy="57101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2395710"/>
            <a:ext cx="2907229" cy="57101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B25-2074-DD4C-A2C8-61723E9A5359}" type="datetimeFigureOut">
              <a:rPr lang="en-LT" smtClean="0"/>
              <a:t>2022-11-28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CA6-FB1F-7A4F-921F-88E57A686FF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1850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479144"/>
            <a:ext cx="5899964" cy="17394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2206137"/>
            <a:ext cx="2893868" cy="108119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3287331"/>
            <a:ext cx="2893868" cy="48351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2206137"/>
            <a:ext cx="2908120" cy="108119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3287331"/>
            <a:ext cx="2908120" cy="48351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B25-2074-DD4C-A2C8-61723E9A5359}" type="datetimeFigureOut">
              <a:rPr lang="en-LT" smtClean="0"/>
              <a:t>2022-11-28</a:t>
            </a:fld>
            <a:endParaRPr lang="en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CA6-FB1F-7A4F-921F-88E57A686FF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5698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B25-2074-DD4C-A2C8-61723E9A5359}" type="datetimeFigureOut">
              <a:rPr lang="en-LT" smtClean="0"/>
              <a:t>2022-11-28</a:t>
            </a:fld>
            <a:endParaRPr lang="en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CA6-FB1F-7A4F-921F-88E57A686FF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29732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B25-2074-DD4C-A2C8-61723E9A5359}" type="datetimeFigureOut">
              <a:rPr lang="en-LT" smtClean="0"/>
              <a:t>2022-11-28</a:t>
            </a:fld>
            <a:endParaRPr lang="en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CA6-FB1F-7A4F-921F-88E57A686FF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1145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99969"/>
            <a:ext cx="2206252" cy="2099892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1295769"/>
            <a:ext cx="3463022" cy="6395505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699862"/>
            <a:ext cx="2206252" cy="5001827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B25-2074-DD4C-A2C8-61723E9A5359}" type="datetimeFigureOut">
              <a:rPr lang="en-LT" smtClean="0"/>
              <a:t>2022-11-28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CA6-FB1F-7A4F-921F-88E57A686FF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6360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99969"/>
            <a:ext cx="2206252" cy="2099892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1295769"/>
            <a:ext cx="3463022" cy="6395505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2699862"/>
            <a:ext cx="2206252" cy="5001827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CB25-2074-DD4C-A2C8-61723E9A5359}" type="datetimeFigureOut">
              <a:rPr lang="en-LT" smtClean="0"/>
              <a:t>2022-11-28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14CA6-FB1F-7A4F-921F-88E57A686FF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86544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479144"/>
            <a:ext cx="5899964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2395710"/>
            <a:ext cx="5899964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8341240"/>
            <a:ext cx="1539121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CCB25-2074-DD4C-A2C8-61723E9A5359}" type="datetimeFigureOut">
              <a:rPr lang="en-LT" smtClean="0"/>
              <a:t>2022-11-28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8341240"/>
            <a:ext cx="2308682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8341240"/>
            <a:ext cx="1539121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14CA6-FB1F-7A4F-921F-88E57A686FF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7868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1242-E9EA-1B46-069D-D08A06028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40" y="823113"/>
            <a:ext cx="5814457" cy="1586769"/>
          </a:xfrm>
          <a:solidFill>
            <a:schemeClr val="bg1">
              <a:alpha val="84000"/>
            </a:schemeClr>
          </a:solidFill>
        </p:spPr>
        <p:txBody>
          <a:bodyPr>
            <a:normAutofit fontScale="90000"/>
          </a:bodyPr>
          <a:lstStyle/>
          <a:p>
            <a:r>
              <a:rPr lang="en-LT" dirty="0">
                <a:latin typeface="Courier New" panose="02070309020205020404" pitchFamily="49" charset="0"/>
                <a:cs typeface="Courier New" panose="02070309020205020404" pitchFamily="49" charset="0"/>
              </a:rPr>
              <a:t>Virtuali kumštinių pirštinių paroda “Šilta žiema”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ADF3F-4134-E066-9B93-E85D584B3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093" y="7506981"/>
            <a:ext cx="5130404" cy="1079081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LT" dirty="0">
                <a:latin typeface="Courier New" panose="02070309020205020404" pitchFamily="49" charset="0"/>
                <a:cs typeface="Courier New" panose="02070309020205020404" pitchFamily="49" charset="0"/>
              </a:rPr>
              <a:t>Dalyviai: 7 klasių mokiniai</a:t>
            </a:r>
          </a:p>
          <a:p>
            <a:pPr algn="l"/>
            <a:r>
              <a:rPr lang="en-LT" dirty="0">
                <a:latin typeface="Courier New" panose="02070309020205020404" pitchFamily="49" charset="0"/>
                <a:cs typeface="Courier New" panose="02070309020205020404" pitchFamily="49" charset="0"/>
              </a:rPr>
              <a:t>Parodos organizotorė: technologų mokytoja Ramunė Guogytė</a:t>
            </a:r>
          </a:p>
        </p:txBody>
      </p:sp>
    </p:spTree>
    <p:extLst>
      <p:ext uri="{BB962C8B-B14F-4D97-AF65-F5344CB8AC3E}">
        <p14:creationId xmlns:p14="http://schemas.microsoft.com/office/powerpoint/2010/main" val="143456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DCA5E1D5-CA8F-F2CD-1650-5D32BF2391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79500" y="1124942"/>
            <a:ext cx="8999538" cy="67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3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F2ECDC33-25AA-0EE2-7F06-A2EAA39E6A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" y="0"/>
            <a:ext cx="6749654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chocolate&#10;&#10;Description automatically generated">
            <a:extLst>
              <a:ext uri="{FF2B5EF4-FFF2-40B4-BE49-F238E27FC236}">
                <a16:creationId xmlns:a16="http://schemas.microsoft.com/office/drawing/2014/main" id="{331FEBBE-2F90-6659-CFD0-E1F9BBAF37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79501" y="1198474"/>
            <a:ext cx="8999538" cy="66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1630B-DAEF-8A28-44E0-20EAD00CA3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79500" y="1124942"/>
            <a:ext cx="8999538" cy="67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8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uffed animal on a shelf&#10;&#10;Description automatically generated with low confidence">
            <a:extLst>
              <a:ext uri="{FF2B5EF4-FFF2-40B4-BE49-F238E27FC236}">
                <a16:creationId xmlns:a16="http://schemas.microsoft.com/office/drawing/2014/main" id="{B0591BD5-272F-9DF9-000A-63D2CEF35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74215" y="1124942"/>
            <a:ext cx="7988968" cy="67496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78526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nt, indoor, flower&#10;&#10;Description automatically generated">
            <a:extLst>
              <a:ext uri="{FF2B5EF4-FFF2-40B4-BE49-F238E27FC236}">
                <a16:creationId xmlns:a16="http://schemas.microsoft.com/office/drawing/2014/main" id="{625383E5-0768-71A5-FEDE-27507E7A4B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79500" y="1124942"/>
            <a:ext cx="8999538" cy="67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9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flag&#10;&#10;Description automatically generated with medium confidence">
            <a:extLst>
              <a:ext uri="{FF2B5EF4-FFF2-40B4-BE49-F238E27FC236}">
                <a16:creationId xmlns:a16="http://schemas.microsoft.com/office/drawing/2014/main" id="{8CB2F7E3-B6B3-EFBA-7D5D-37855C62E4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79500" y="1079500"/>
            <a:ext cx="8999537" cy="68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stuffed animal&#10;&#10;Description automatically generated with low confidence">
            <a:extLst>
              <a:ext uri="{FF2B5EF4-FFF2-40B4-BE49-F238E27FC236}">
                <a16:creationId xmlns:a16="http://schemas.microsoft.com/office/drawing/2014/main" id="{2DCF84C0-2627-860C-FBB8-6F9B94E91F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" y="0"/>
            <a:ext cx="6749654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1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3BB71FCA-E176-AB74-D0A6-23FF63D05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83289" y="1124942"/>
            <a:ext cx="8807116" cy="67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lorful, bag, fabric&#10;&#10;Description automatically generated">
            <a:extLst>
              <a:ext uri="{FF2B5EF4-FFF2-40B4-BE49-F238E27FC236}">
                <a16:creationId xmlns:a16="http://schemas.microsoft.com/office/drawing/2014/main" id="{B72AB7B6-5710-D278-3006-453469130F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" y="0"/>
            <a:ext cx="6749654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7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21</Words>
  <Application>Microsoft Macintosh PowerPoint</Application>
  <PresentationFormat>Custom</PresentationFormat>
  <Paragraphs>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Virtuali kumštinių pirštinių paroda “Šilta žiema”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 kumštinių pirštinių paroda “Šilta žiema”</dc:title>
  <dc:creator>Ramunė Guogytė</dc:creator>
  <cp:lastModifiedBy>Ramunė Guogytė</cp:lastModifiedBy>
  <cp:revision>1</cp:revision>
  <dcterms:created xsi:type="dcterms:W3CDTF">2022-11-28T16:59:55Z</dcterms:created>
  <dcterms:modified xsi:type="dcterms:W3CDTF">2022-11-28T17:34:05Z</dcterms:modified>
</cp:coreProperties>
</file>